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61BFFF"/>
    <a:srgbClr val="AFFFFF"/>
    <a:srgbClr val="0099FF"/>
    <a:srgbClr val="66FFFF"/>
    <a:srgbClr val="99FFCC"/>
    <a:srgbClr val="9966FF"/>
    <a:srgbClr val="CC66FF"/>
    <a:srgbClr val="84B4E0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393" y="8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AC199-D85D-4579-A072-70AEF48CC82F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550E-00F3-4CD8-9957-8B3E69B20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066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AC199-D85D-4579-A072-70AEF48CC82F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550E-00F3-4CD8-9957-8B3E69B20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604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AC199-D85D-4579-A072-70AEF48CC82F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550E-00F3-4CD8-9957-8B3E69B20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652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AC199-D85D-4579-A072-70AEF48CC82F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550E-00F3-4CD8-9957-8B3E69B20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332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AC199-D85D-4579-A072-70AEF48CC82F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550E-00F3-4CD8-9957-8B3E69B20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572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AC199-D85D-4579-A072-70AEF48CC82F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550E-00F3-4CD8-9957-8B3E69B20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057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AC199-D85D-4579-A072-70AEF48CC82F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550E-00F3-4CD8-9957-8B3E69B20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04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AC199-D85D-4579-A072-70AEF48CC82F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550E-00F3-4CD8-9957-8B3E69B20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543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AC199-D85D-4579-A072-70AEF48CC82F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550E-00F3-4CD8-9957-8B3E69B20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010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AC199-D85D-4579-A072-70AEF48CC82F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550E-00F3-4CD8-9957-8B3E69B20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76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AC199-D85D-4579-A072-70AEF48CC82F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550E-00F3-4CD8-9957-8B3E69B20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22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AC199-D85D-4579-A072-70AEF48CC82F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3550E-00F3-4CD8-9957-8B3E69B20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669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003586"/>
              </p:ext>
            </p:extLst>
          </p:nvPr>
        </p:nvGraphicFramePr>
        <p:xfrm>
          <a:off x="613608" y="745956"/>
          <a:ext cx="11153275" cy="5402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0655"/>
                <a:gridCol w="2230655"/>
                <a:gridCol w="2230655"/>
                <a:gridCol w="2230655"/>
                <a:gridCol w="2230655"/>
              </a:tblGrid>
              <a:tr h="771740">
                <a:tc gridSpan="5"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MEDICAL</a:t>
                      </a:r>
                      <a:r>
                        <a:rPr lang="en-US" baseline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 MARIJUANA: ALLOWABLE ZONING DISTRICT</a:t>
                      </a:r>
                      <a:endParaRPr lang="en-US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7717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Cultivation</a:t>
                      </a:r>
                      <a:endParaRPr lang="en-US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Dispensary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Manufacturing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B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Testing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B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7717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Industrial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Park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B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B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B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B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BFFF"/>
                    </a:solidFill>
                  </a:tcPr>
                </a:tc>
              </a:tr>
              <a:tr h="7717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Central Business</a:t>
                      </a:r>
                      <a:endParaRPr lang="en-US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A3A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5"/>
                    </a:solidFill>
                  </a:tcPr>
                </a:tc>
              </a:tr>
              <a:tr h="7717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Light Industrial</a:t>
                      </a:r>
                      <a:endParaRPr lang="en-US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A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FFFF"/>
                    </a:solidFill>
                  </a:tcPr>
                </a:tc>
              </a:tr>
              <a:tr h="7717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Heavy Industrial</a:t>
                      </a:r>
                      <a:endParaRPr lang="en-US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  <a:tr h="7717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Local Business</a:t>
                      </a:r>
                      <a:endParaRPr lang="en-US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99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3890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20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Brooke Bohnenkamp</dc:creator>
  <cp:lastModifiedBy>Twila Hight</cp:lastModifiedBy>
  <cp:revision>4</cp:revision>
  <dcterms:created xsi:type="dcterms:W3CDTF">2021-07-21T19:31:22Z</dcterms:created>
  <dcterms:modified xsi:type="dcterms:W3CDTF">2021-08-23T18:27:14Z</dcterms:modified>
</cp:coreProperties>
</file>